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864" r:id="rId11"/>
  </p:sldMasterIdLst>
  <p:notesMasterIdLst>
    <p:notesMasterId r:id="rId2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4" r:id="rId18"/>
    <p:sldId id="263" r:id="rId19"/>
    <p:sldId id="26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85A93-EE43-4EE3-8D1C-72BFB711A48F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2166-8ECA-49DB-93A8-FD5F0E572C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1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7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9697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621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833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875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322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70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0644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6076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942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559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6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094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 smtClean="0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437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9096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0103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26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2764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2776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5592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324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4130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36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181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1009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38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64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93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80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84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96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88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6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4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89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5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4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9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95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93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9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914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161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01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18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239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529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25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805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784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05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969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65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45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01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46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463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723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252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924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196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87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597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957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056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20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986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60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10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793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583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191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7123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881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347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010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9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347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413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65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598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192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963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101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834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684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8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7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448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91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779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048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613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860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374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93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435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9920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4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94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685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4530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157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735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195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798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101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034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57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D43EB-3D03-02A0-B345-608CFAD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DEA28-3C5E-408A-9B1B-3106347F353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FD3AD-5750-5AD1-3356-D9E900B6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12AAE3-21C9-0A7F-6CEC-5A5234A6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C64DD-016C-4549-8F86-AA763433B9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1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C561102-2D0B-4B6C-A031-31149129D232}" type="datetimeFigureOut">
              <a:rPr lang="tr-TR" smtClean="0"/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61D6915-9F82-495C-ADA4-98AFDBC9E9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29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B3C1AB-7D2A-3F28-3609-9916C620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4A579-4193-49DD-BF78-B4FEEA422DF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3BE472-6192-59E1-3B01-9A9CE26D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D4D770-9B5D-F537-2E76-4DF4067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175929-6526-4686-9D6B-7841F781E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2154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1D23AA-34E4-F883-011B-C68408F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625092-0B01-4956-9F89-B2A2982F7474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C20319-63FC-CEDF-6858-6D931CDD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0C96F3-9483-C650-BC58-2E3D4E9C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26CE2-2826-4FB0-A9F1-3A5A0A052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8958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680991-E2DD-165C-6D30-227E1F7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CEA5D-A492-43C1-91DB-6DBA632F0C2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70DCB-D7BE-DCEB-CCE3-514DE154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BF0E35-B27A-2C1B-40BC-37E1492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142AA-31DC-4314-B11F-E47D1AD81F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5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52D1175-ACE1-C6AD-8D95-F1C1D196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18939-B21F-4410-8D29-BFA005312F50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66513A-2EE3-A4DE-7AE1-A9B9FA6E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49B593C-FCF9-D8A3-0387-A1D7D97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99979-C9E9-424E-9363-7811A4209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81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07B34B-2BF0-3393-7BE4-92CCF7A8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342CBC-E124-4BD3-A674-273F0D6DA7A1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036233C-E373-0AF8-0714-99B679C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655138-E9D2-2F96-E309-FB9FE47E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DD88BD-8F21-442D-98BA-EFF91A3083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123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AE108F-5405-2CB6-2B92-DD602365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3C06-90F0-4F03-8108-DF8349D43ABB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CB6A30-1022-8CC6-EEDA-83ADC799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4BD3A-2799-CA98-E4CF-7E460E71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F04A-05C9-4ADD-8FEA-3B5438DD75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3980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82FC1D-C576-BE63-8550-E6BCCDF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43FFB-0C6F-49B6-B7AF-EC926871C0C5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7DE308-1E49-EA2A-DA1A-07A3CBB3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9CBAE0-FAA0-2F25-AB90-61E51D44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AE477-6B63-4453-9D89-66EA7A3D0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047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B7BD3C-AC6D-322C-B2CB-C0DAF517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98A8C-2EA3-45BA-99D6-0849446978F3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DC85E9-FCE5-B338-A5A8-6BC97B9E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DE53D-CA9E-0212-B113-E59C0C8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4CC-53EA-43F4-90FD-76F833C388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6573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97711-C8B4-5DDD-E002-3DEF2DAE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9CF8B-9BA5-4076-8815-5DBFFFA978D8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FC5068-EF0C-5A26-D522-EBEB444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EB0CC-A5BA-368B-D703-8D3CDCE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A1D3E-E9C8-45E5-9E76-AD28CAC32E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175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16E4FE-99D3-8EA0-760A-DF0502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543F6-F7F6-4A15-AE3D-1AD303E07029}" type="datetimeFigureOut">
              <a:rPr lang="tr-TR"/>
              <a:pPr>
                <a:defRPr/>
              </a:pPr>
              <a:t>19.05.2023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7DC64-C98B-BB8D-7702-1CCD88D9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0BDE81-EAE7-C127-0DA1-5AD9C20C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403FD4-1950-4762-BFE6-A845AF4189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1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428039"/>
            <a:ext cx="24130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8" y="563537"/>
            <a:ext cx="210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1B610149-9CE6-EE58-01D4-2574BEABC5EC}"/>
              </a:ext>
            </a:extLst>
          </p:cNvPr>
          <p:cNvSpPr txBox="1">
            <a:spLocks/>
          </p:cNvSpPr>
          <p:nvPr/>
        </p:nvSpPr>
        <p:spPr>
          <a:xfrm>
            <a:off x="866635" y="2169457"/>
            <a:ext cx="10475600" cy="393612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Bitirme Çalışması: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0F86B5A-F3F8-E074-007C-B6654C2DC493}"/>
              </a:ext>
            </a:extLst>
          </p:cNvPr>
          <p:cNvSpPr txBox="1">
            <a:spLocks/>
          </p:cNvSpPr>
          <p:nvPr/>
        </p:nvSpPr>
        <p:spPr>
          <a:xfrm>
            <a:off x="866635" y="3212882"/>
            <a:ext cx="11511186" cy="432235"/>
          </a:xfrm>
          <a:prstGeom prst="rect">
            <a:avLst/>
          </a:prstGeom>
        </p:spPr>
        <p:txBody>
          <a:bodyPr anchor="b"/>
          <a:lstStyle>
            <a:defPPr>
              <a:defRPr lang="tr-TR"/>
            </a:defPPr>
            <a:lvl1pPr algn="ctr" eaLnBrk="1" hangingPunct="1">
              <a:lnSpc>
                <a:spcPct val="90000"/>
              </a:lnSpc>
              <a:defRPr sz="2400" b="1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1" hangingPunct="1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 algn="l"/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Öğrenci Adı, Soyadı ve Numara: 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5F75B8E-3FB6-4ED1-D6B4-61738C2598DA}"/>
              </a:ext>
            </a:extLst>
          </p:cNvPr>
          <p:cNvSpPr txBox="1">
            <a:spLocks/>
          </p:cNvSpPr>
          <p:nvPr/>
        </p:nvSpPr>
        <p:spPr>
          <a:xfrm>
            <a:off x="866635" y="3458262"/>
            <a:ext cx="11408635" cy="621907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Bölüm: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0" y="4474896"/>
            <a:ext cx="12192000" cy="238310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10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C528C29-6536-F41A-741D-3CFAA5C2B4F4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0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GİRİŞ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6CDD71A-4D95-CC59-EBF9-A6A0AF2F51E4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22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1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79513E4-8E01-E7BE-92DD-0F6BCA8BE1E6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2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130FC5C-8EB2-624F-F6C4-63402FA15328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34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BÖLÜM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3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4878B58-DD99-2F54-67B1-164B472C9111}"/>
              </a:ext>
            </a:extLst>
          </p:cNvPr>
          <p:cNvSpPr/>
          <p:nvPr/>
        </p:nvSpPr>
        <p:spPr>
          <a:xfrm>
            <a:off x="0" y="6691534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3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SONUÇ</a:t>
            </a:r>
            <a:r>
              <a:rPr lang="tr-TR" sz="2400" b="1" kern="1200" baseline="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VE DEĞERLENDİRME</a:t>
            </a:r>
            <a:endParaRPr lang="tr-TR" sz="2400" b="1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9AE4FC0-5366-2079-ABC0-60C32459F97A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1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CDDAD1C-DCB9-1EDD-55C0-683E100BECE2}"/>
              </a:ext>
            </a:extLst>
          </p:cNvPr>
          <p:cNvSpPr txBox="1"/>
          <p:nvPr/>
        </p:nvSpPr>
        <p:spPr>
          <a:xfrm>
            <a:off x="338015" y="829459"/>
            <a:ext cx="1200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KAYNAKÇA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FEA57F6-8180-282E-4564-C941E4B94002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5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 descr="dış mekan, gökyüzü, bulut, alaca karanlık içeren bir resim&#10;&#10;Açıklama otomatik olarak oluşturuldu">
            <a:extLst>
              <a:ext uri="{FF2B5EF4-FFF2-40B4-BE49-F238E27FC236}">
                <a16:creationId xmlns:a16="http://schemas.microsoft.com/office/drawing/2014/main" id="{5A1A2DF1-DBA0-DADD-35FE-9689FA2A52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" y="1995953"/>
            <a:ext cx="12208626" cy="46900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  <p:sp>
        <p:nvSpPr>
          <p:cNvPr id="21" name="Serbest Form: Şekil 20">
            <a:extLst>
              <a:ext uri="{FF2B5EF4-FFF2-40B4-BE49-F238E27FC236}">
                <a16:creationId xmlns:a16="http://schemas.microsoft.com/office/drawing/2014/main" id="{96A62481-1689-D7B3-13AF-1D7445C4D17A}"/>
              </a:ext>
            </a:extLst>
          </p:cNvPr>
          <p:cNvSpPr/>
          <p:nvPr/>
        </p:nvSpPr>
        <p:spPr>
          <a:xfrm rot="16200000" flipH="1" flipV="1">
            <a:off x="3814584" y="-3839522"/>
            <a:ext cx="4537894" cy="12216939"/>
          </a:xfrm>
          <a:custGeom>
            <a:avLst/>
            <a:gdLst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900678 w 4530436"/>
              <a:gd name="connsiteY3" fmla="*/ 9687800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848329 w 4530436"/>
              <a:gd name="connsiteY3" fmla="*/ 9421792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249812 w 4530436"/>
              <a:gd name="connsiteY3" fmla="*/ 10693640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1233187 w 4530436"/>
              <a:gd name="connsiteY3" fmla="*/ 10685327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  <a:gd name="connsiteX0" fmla="*/ 0 w 4530436"/>
              <a:gd name="connsiteY0" fmla="*/ 12192000 h 12208626"/>
              <a:gd name="connsiteX1" fmla="*/ 0 w 4530436"/>
              <a:gd name="connsiteY1" fmla="*/ 0 h 12208626"/>
              <a:gd name="connsiteX2" fmla="*/ 4385061 w 4530436"/>
              <a:gd name="connsiteY2" fmla="*/ 0 h 12208626"/>
              <a:gd name="connsiteX3" fmla="*/ 2039522 w 4530436"/>
              <a:gd name="connsiteY3" fmla="*/ 10402694 h 12208626"/>
              <a:gd name="connsiteX4" fmla="*/ 4530436 w 4530436"/>
              <a:gd name="connsiteY4" fmla="*/ 12192000 h 12208626"/>
              <a:gd name="connsiteX5" fmla="*/ 16623 w 4530436"/>
              <a:gd name="connsiteY5" fmla="*/ 12208626 h 12208626"/>
              <a:gd name="connsiteX6" fmla="*/ 16295 w 4530436"/>
              <a:gd name="connsiteY6" fmla="*/ 12146692 h 12208626"/>
              <a:gd name="connsiteX7" fmla="*/ 0 w 4530436"/>
              <a:gd name="connsiteY7" fmla="*/ 12192000 h 1220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436" h="12208626">
                <a:moveTo>
                  <a:pt x="0" y="12192000"/>
                </a:moveTo>
                <a:lnTo>
                  <a:pt x="0" y="0"/>
                </a:lnTo>
                <a:lnTo>
                  <a:pt x="4385061" y="0"/>
                </a:lnTo>
                <a:lnTo>
                  <a:pt x="2039522" y="10402694"/>
                </a:lnTo>
                <a:lnTo>
                  <a:pt x="4530436" y="12192000"/>
                </a:lnTo>
                <a:lnTo>
                  <a:pt x="16623" y="12208626"/>
                </a:lnTo>
                <a:cubicBezTo>
                  <a:pt x="16514" y="12187981"/>
                  <a:pt x="16404" y="12167337"/>
                  <a:pt x="16295" y="12146692"/>
                </a:cubicBez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F31CC46-E758-C5A2-247F-44E20F014484}"/>
              </a:ext>
            </a:extLst>
          </p:cNvPr>
          <p:cNvSpPr txBox="1"/>
          <p:nvPr/>
        </p:nvSpPr>
        <p:spPr>
          <a:xfrm>
            <a:off x="7069560" y="1850521"/>
            <a:ext cx="293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1E349F4B-FED2-0522-E287-36C0AB6C0ADF}"/>
              </a:ext>
            </a:extLst>
          </p:cNvPr>
          <p:cNvSpPr/>
          <p:nvPr/>
        </p:nvSpPr>
        <p:spPr>
          <a:xfrm>
            <a:off x="0" y="6679598"/>
            <a:ext cx="12192000" cy="170944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3" name="Resim 32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A411114F-0185-34CF-DBB6-845265BF94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95" y="764722"/>
            <a:ext cx="1162783" cy="116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0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Resim 12">
            <a:extLst>
              <a:ext uri="{FF2B5EF4-FFF2-40B4-BE49-F238E27FC236}">
                <a16:creationId xmlns:a16="http://schemas.microsoft.com/office/drawing/2014/main" id="{307A5959-7DA0-4566-CBC1-25D2663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9" y="5817140"/>
            <a:ext cx="1678536" cy="8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Resim 16">
            <a:extLst>
              <a:ext uri="{FF2B5EF4-FFF2-40B4-BE49-F238E27FC236}">
                <a16:creationId xmlns:a16="http://schemas.microsoft.com/office/drawing/2014/main" id="{D744905E-2065-1C3B-B4F2-92DE37E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20" y="5988084"/>
            <a:ext cx="1541912" cy="5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5FF607-C689-634A-8916-FE4AF8D975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3" y="0"/>
            <a:ext cx="2188047" cy="15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400" b="1" kern="1200" dirty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BDE6B773-5C67-D12B-1A72-18E8C519D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594" y="2201662"/>
            <a:ext cx="8859915" cy="337353"/>
          </a:xfrm>
        </p:spPr>
        <p:txBody>
          <a:bodyPr/>
          <a:lstStyle/>
          <a:p>
            <a:pPr algn="l"/>
            <a:endParaRPr lang="tr-TR" sz="2000" dirty="0">
              <a:latin typeface="+mn-lt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FD0C5D8-2B48-D907-9EDF-017BB4685AEB}"/>
              </a:ext>
            </a:extLst>
          </p:cNvPr>
          <p:cNvSpPr/>
          <p:nvPr/>
        </p:nvSpPr>
        <p:spPr>
          <a:xfrm>
            <a:off x="4997663" y="3228945"/>
            <a:ext cx="7194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Adı, Soyadı ve Numara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7D6021E-A8CB-C0ED-300B-785D285BD4F8}"/>
              </a:ext>
            </a:extLst>
          </p:cNvPr>
          <p:cNvSpPr/>
          <p:nvPr/>
        </p:nvSpPr>
        <p:spPr>
          <a:xfrm>
            <a:off x="1865325" y="3672760"/>
            <a:ext cx="7194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Bölüm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75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>
            <a:extLst>
              <a:ext uri="{FF2B5EF4-FFF2-40B4-BE49-F238E27FC236}">
                <a16:creationId xmlns:a16="http://schemas.microsoft.com/office/drawing/2014/main" id="{B7823915-A23C-FC31-B1E4-F002A297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77" y="1331650"/>
            <a:ext cx="12002609" cy="522007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242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D04C92-6C17-BA98-47B8-33963981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  <p:sp>
        <p:nvSpPr>
          <p:cNvPr id="6" name="Alt Başlık 4">
            <a:extLst>
              <a:ext uri="{FF2B5EF4-FFF2-40B4-BE49-F238E27FC236}">
                <a16:creationId xmlns:a16="http://schemas.microsoft.com/office/drawing/2014/main" id="{3534DC31-A269-DE4C-AC57-C0429C3B26E7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49236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id="{C494520C-7CF1-D337-33F0-E19179D5E7B7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597E4A4-A024-7B0B-4E65-3AA24540C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844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id="{65B56359-6882-CC3D-7184-E21F14496FB2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2E616BD3-35DF-F44B-BFF4-E1727AB4F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142" y="908330"/>
            <a:ext cx="10427367" cy="348585"/>
          </a:xfrm>
        </p:spPr>
        <p:txBody>
          <a:bodyPr/>
          <a:lstStyle/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243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4">
            <a:extLst>
              <a:ext uri="{FF2B5EF4-FFF2-40B4-BE49-F238E27FC236}">
                <a16:creationId xmlns:a16="http://schemas.microsoft.com/office/drawing/2014/main" id="{13412357-B0FC-4AF7-FB9B-C0D4A6745240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258491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t Başlık 4">
            <a:extLst>
              <a:ext uri="{FF2B5EF4-FFF2-40B4-BE49-F238E27FC236}">
                <a16:creationId xmlns:a16="http://schemas.microsoft.com/office/drawing/2014/main" id="{DA146BAA-E8FA-3401-3CF7-3BB643BBAC8B}"/>
              </a:ext>
            </a:extLst>
          </p:cNvPr>
          <p:cNvSpPr txBox="1">
            <a:spLocks/>
          </p:cNvSpPr>
          <p:nvPr/>
        </p:nvSpPr>
        <p:spPr>
          <a:xfrm>
            <a:off x="88777" y="1331650"/>
            <a:ext cx="12002609" cy="522007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800" dirty="0"/>
              <a:t>Metin</a:t>
            </a:r>
          </a:p>
        </p:txBody>
      </p:sp>
    </p:spTree>
    <p:extLst>
      <p:ext uri="{BB962C8B-B14F-4D97-AF65-F5344CB8AC3E}">
        <p14:creationId xmlns:p14="http://schemas.microsoft.com/office/powerpoint/2010/main" val="36353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1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ED7496-BF0C-E37F-1A3F-550135D92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FF640D-F92E-7A5A-B9AA-6EF4EF94C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371864"/>
      </p:ext>
    </p:extLst>
  </p:cSld>
  <p:clrMapOvr>
    <a:masterClrMapping/>
  </p:clrMapOvr>
</p:sld>
</file>

<file path=ppt/theme/theme1.xml><?xml version="1.0" encoding="utf-8"?>
<a:theme xmlns:a="http://schemas.openxmlformats.org/drawingml/2006/main" name="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47113554-4238-4388-899D-F833D236922B}" vid="{33E8B0CF-A531-45A8-BFE1-7F659CC4BF7E}"/>
    </a:ext>
  </a:extLst>
</a:theme>
</file>

<file path=ppt/theme/theme10.xml><?xml version="1.0" encoding="utf-8"?>
<a:theme xmlns:a="http://schemas.openxmlformats.org/drawingml/2006/main" name="1_IME İle İlişkili Olmayan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E İle İlişkili Olmayan Tema" id="{19FB43CB-ABD8-40FB-87BF-AD5BC6A6E3E1}" vid="{96C00B6F-A6D3-4762-A6C9-A6FC0956E06B}"/>
    </a:ext>
  </a:extLst>
</a:theme>
</file>

<file path=ppt/theme/theme11.xml><?xml version="1.0" encoding="utf-8"?>
<a:theme xmlns:a="http://schemas.openxmlformats.org/drawingml/2006/main" name="2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1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3.xml><?xml version="1.0" encoding="utf-8"?>
<a:theme xmlns:a="http://schemas.openxmlformats.org/drawingml/2006/main" name="1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4.xml><?xml version="1.0" encoding="utf-8"?>
<a:theme xmlns:a="http://schemas.openxmlformats.org/drawingml/2006/main" name="1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5.xml><?xml version="1.0" encoding="utf-8"?>
<a:theme xmlns:a="http://schemas.openxmlformats.org/drawingml/2006/main" name="10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6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7.xml><?xml version="1.0" encoding="utf-8"?>
<a:theme xmlns:a="http://schemas.openxmlformats.org/drawingml/2006/main" name="1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8.xml><?xml version="1.0" encoding="utf-8"?>
<a:theme xmlns:a="http://schemas.openxmlformats.org/drawingml/2006/main" name="1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ppt/theme/theme9.xml><?xml version="1.0" encoding="utf-8"?>
<a:theme xmlns:a="http://schemas.openxmlformats.org/drawingml/2006/main" name="1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ni Microsoft PowerPoint Sunusu" id="{8B23BEFC-584C-457B-95D8-14D6B9215845}" vid="{7CB55895-E004-4612-AEDD-CBC4348DD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IME İle İlişkili Olmayan Tema</Template>
  <TotalTime>86</TotalTime>
  <Words>13</Words>
  <Application>Microsoft Office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11</vt:i4>
      </vt:variant>
      <vt:variant>
        <vt:lpstr>Slayt Başlıkları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IME İle İlişkili Olmayan Tema</vt:lpstr>
      <vt:lpstr>6_Office Teması</vt:lpstr>
      <vt:lpstr>12_Office Teması</vt:lpstr>
      <vt:lpstr>11_Office Teması</vt:lpstr>
      <vt:lpstr>10_Office Teması</vt:lpstr>
      <vt:lpstr>9_Office Teması</vt:lpstr>
      <vt:lpstr>13_Office Teması</vt:lpstr>
      <vt:lpstr>14_Office Teması</vt:lpstr>
      <vt:lpstr>15_Office Teması</vt:lpstr>
      <vt:lpstr>1_IME İle İlişkili Olmayan Tema</vt:lpstr>
      <vt:lpstr>22_Office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 ARSLAN</dc:creator>
  <cp:lastModifiedBy>BURAK ARSLAN</cp:lastModifiedBy>
  <cp:revision>3</cp:revision>
  <dcterms:created xsi:type="dcterms:W3CDTF">2023-05-18T20:43:54Z</dcterms:created>
  <dcterms:modified xsi:type="dcterms:W3CDTF">2023-05-18T22:12:48Z</dcterms:modified>
</cp:coreProperties>
</file>