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864" r:id="rId11"/>
    <p:sldMasterId id="2147483876" r:id="rId12"/>
    <p:sldMasterId id="2147483984" r:id="rId13"/>
  </p:sldMasterIdLst>
  <p:notesMasterIdLst>
    <p:notesMasterId r:id="rId2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4" r:id="rId20"/>
    <p:sldId id="263" r:id="rId21"/>
    <p:sldId id="265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85A93-EE43-4EE3-8D1C-72BFB711A48F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A2166-8ECA-49DB-93A8-FD5F0E572C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14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72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9697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6219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833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8754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322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0704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70644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6076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9424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5597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6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0949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4373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9096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0103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261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2764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2776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5592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3247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4130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036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2181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1009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13826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62449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8444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1222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8435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92869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1546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3893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59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6454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5041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4880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83851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67991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054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871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74637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635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3379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43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9369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3987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2682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24919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174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80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845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5968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88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69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40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893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65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41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39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9950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0937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191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914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161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01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184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239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9529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254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805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784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05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969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658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457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01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46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463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723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7252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924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196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87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3597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957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056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20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986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609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1051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7937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583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191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17123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8816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347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010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593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347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4136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965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55984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11921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9631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1018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834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6843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8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070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4487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391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779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048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613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860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374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893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4350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9920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149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794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6856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4530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1576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7350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1957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798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1012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60341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9579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1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2982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2154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8958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754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81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1236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3980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0477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6573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7175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46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6" y="428039"/>
            <a:ext cx="24130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98" y="563537"/>
            <a:ext cx="21018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şlık 1">
            <a:extLst>
              <a:ext uri="{FF2B5EF4-FFF2-40B4-BE49-F238E27FC236}">
                <a16:creationId xmlns:a16="http://schemas.microsoft.com/office/drawing/2014/main" id="{1B610149-9CE6-EE58-01D4-2574BEABC5EC}"/>
              </a:ext>
            </a:extLst>
          </p:cNvPr>
          <p:cNvSpPr txBox="1">
            <a:spLocks/>
          </p:cNvSpPr>
          <p:nvPr/>
        </p:nvSpPr>
        <p:spPr>
          <a:xfrm>
            <a:off x="866635" y="2169457"/>
            <a:ext cx="10475600" cy="393612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Bitirme Çalışması: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40F86B5A-F3F8-E074-007C-B6654C2DC493}"/>
              </a:ext>
            </a:extLst>
          </p:cNvPr>
          <p:cNvSpPr txBox="1">
            <a:spLocks/>
          </p:cNvSpPr>
          <p:nvPr/>
        </p:nvSpPr>
        <p:spPr>
          <a:xfrm>
            <a:off x="866635" y="3212882"/>
            <a:ext cx="11511186" cy="432235"/>
          </a:xfrm>
          <a:prstGeom prst="rect">
            <a:avLst/>
          </a:prstGeom>
        </p:spPr>
        <p:txBody>
          <a:bodyPr anchor="b"/>
          <a:lstStyle>
            <a:defPPr>
              <a:defRPr lang="tr-TR"/>
            </a:defPPr>
            <a:lvl1pPr algn="ctr" eaLnBrk="1" hangingPunct="1">
              <a:lnSpc>
                <a:spcPct val="90000"/>
              </a:lnSpc>
              <a:defRPr sz="2400" b="1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lvl="0" algn="l"/>
            <a:r>
              <a:rPr lang="tr-TR" b="1" dirty="0">
                <a:solidFill>
                  <a:schemeClr val="accent5">
                    <a:lumMod val="50000"/>
                  </a:schemeClr>
                </a:solidFill>
              </a:rPr>
              <a:t>Öğrenci Adı, Soyadı ve Numara: 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15F75B8E-3FB6-4ED1-D6B4-61738C2598DA}"/>
              </a:ext>
            </a:extLst>
          </p:cNvPr>
          <p:cNvSpPr txBox="1">
            <a:spLocks/>
          </p:cNvSpPr>
          <p:nvPr/>
        </p:nvSpPr>
        <p:spPr>
          <a:xfrm>
            <a:off x="866635" y="3458262"/>
            <a:ext cx="11408635" cy="621907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Bölüm: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0" y="4474896"/>
            <a:ext cx="12192000" cy="238310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12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6" y="428039"/>
            <a:ext cx="24130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98" y="563537"/>
            <a:ext cx="21018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şlık 1">
            <a:extLst>
              <a:ext uri="{FF2B5EF4-FFF2-40B4-BE49-F238E27FC236}">
                <a16:creationId xmlns:a16="http://schemas.microsoft.com/office/drawing/2014/main" id="{1B610149-9CE6-EE58-01D4-2574BEABC5EC}"/>
              </a:ext>
            </a:extLst>
          </p:cNvPr>
          <p:cNvSpPr txBox="1">
            <a:spLocks/>
          </p:cNvSpPr>
          <p:nvPr/>
        </p:nvSpPr>
        <p:spPr>
          <a:xfrm>
            <a:off x="866635" y="2169457"/>
            <a:ext cx="10475600" cy="393612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Bitirme Çalışması: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40F86B5A-F3F8-E074-007C-B6654C2DC493}"/>
              </a:ext>
            </a:extLst>
          </p:cNvPr>
          <p:cNvSpPr txBox="1">
            <a:spLocks/>
          </p:cNvSpPr>
          <p:nvPr/>
        </p:nvSpPr>
        <p:spPr>
          <a:xfrm>
            <a:off x="866635" y="3212882"/>
            <a:ext cx="11511186" cy="432235"/>
          </a:xfrm>
          <a:prstGeom prst="rect">
            <a:avLst/>
          </a:prstGeom>
        </p:spPr>
        <p:txBody>
          <a:bodyPr anchor="b"/>
          <a:lstStyle>
            <a:defPPr>
              <a:defRPr lang="tr-TR"/>
            </a:defPPr>
            <a:lvl1pPr algn="ctr" eaLnBrk="1" hangingPunct="1">
              <a:lnSpc>
                <a:spcPct val="90000"/>
              </a:lnSpc>
              <a:defRPr sz="2400" b="1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lvl="0" algn="l"/>
            <a:r>
              <a:rPr lang="tr-TR" b="1" dirty="0">
                <a:solidFill>
                  <a:schemeClr val="accent5">
                    <a:lumMod val="50000"/>
                  </a:schemeClr>
                </a:solidFill>
              </a:rPr>
              <a:t>Öğrenci Adı, Soyadı ve Numara: 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15F75B8E-3FB6-4ED1-D6B4-61738C2598DA}"/>
              </a:ext>
            </a:extLst>
          </p:cNvPr>
          <p:cNvSpPr txBox="1">
            <a:spLocks/>
          </p:cNvSpPr>
          <p:nvPr/>
        </p:nvSpPr>
        <p:spPr>
          <a:xfrm>
            <a:off x="866635" y="3458262"/>
            <a:ext cx="11408635" cy="621907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Bölüm: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0" y="4474896"/>
            <a:ext cx="12192000" cy="238310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10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1C528C29-6536-F41A-741D-3CFAA5C2B4F4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106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6" y="428039"/>
            <a:ext cx="24130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98" y="563537"/>
            <a:ext cx="21018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şlık 1">
            <a:extLst>
              <a:ext uri="{FF2B5EF4-FFF2-40B4-BE49-F238E27FC236}">
                <a16:creationId xmlns:a16="http://schemas.microsoft.com/office/drawing/2014/main" id="{1B610149-9CE6-EE58-01D4-2574BEABC5EC}"/>
              </a:ext>
            </a:extLst>
          </p:cNvPr>
          <p:cNvSpPr txBox="1">
            <a:spLocks/>
          </p:cNvSpPr>
          <p:nvPr/>
        </p:nvSpPr>
        <p:spPr>
          <a:xfrm>
            <a:off x="866635" y="2169457"/>
            <a:ext cx="10475600" cy="393612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Bitirme Çalışması: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40F86B5A-F3F8-E074-007C-B6654C2DC493}"/>
              </a:ext>
            </a:extLst>
          </p:cNvPr>
          <p:cNvSpPr txBox="1">
            <a:spLocks/>
          </p:cNvSpPr>
          <p:nvPr/>
        </p:nvSpPr>
        <p:spPr>
          <a:xfrm>
            <a:off x="866635" y="3212882"/>
            <a:ext cx="11511186" cy="432235"/>
          </a:xfrm>
          <a:prstGeom prst="rect">
            <a:avLst/>
          </a:prstGeom>
        </p:spPr>
        <p:txBody>
          <a:bodyPr anchor="b"/>
          <a:lstStyle>
            <a:defPPr>
              <a:defRPr lang="tr-TR"/>
            </a:defPPr>
            <a:lvl1pPr algn="ctr" eaLnBrk="1" hangingPunct="1">
              <a:lnSpc>
                <a:spcPct val="90000"/>
              </a:lnSpc>
              <a:defRPr sz="2400" b="1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lvl="0" algn="l"/>
            <a:r>
              <a:rPr lang="tr-TR" b="1" dirty="0">
                <a:solidFill>
                  <a:schemeClr val="accent5">
                    <a:lumMod val="50000"/>
                  </a:schemeClr>
                </a:solidFill>
              </a:rPr>
              <a:t>Öğrenci Adı, Soyadı ve Numara: 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15F75B8E-3FB6-4ED1-D6B4-61738C2598DA}"/>
              </a:ext>
            </a:extLst>
          </p:cNvPr>
          <p:cNvSpPr txBox="1">
            <a:spLocks/>
          </p:cNvSpPr>
          <p:nvPr/>
        </p:nvSpPr>
        <p:spPr>
          <a:xfrm>
            <a:off x="866635" y="3458262"/>
            <a:ext cx="11408635" cy="621907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Bölüm: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0" y="4474896"/>
            <a:ext cx="12192000" cy="238310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2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SONUÇ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9AE4FC0-5366-2079-ABC0-60C32459F97A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010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GİRİŞ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66CDD71A-4D95-CC59-EBF9-A6A0AF2F51E4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522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BÖLÜM</a:t>
            </a:r>
            <a:r>
              <a:rPr lang="tr-TR" sz="2400" b="1" kern="1200" baseline="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1</a:t>
            </a:r>
            <a:endParaRPr lang="tr-TR" sz="24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679513E4-8E01-E7BE-92DD-0F6BCA8BE1E6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1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BÖLÜM</a:t>
            </a:r>
            <a:r>
              <a:rPr lang="tr-TR" sz="2400" b="1" kern="1200" baseline="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2</a:t>
            </a:r>
            <a:endParaRPr lang="tr-TR" sz="24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130FC5C-8EB2-624F-F6C4-63402FA15328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534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BÖLÜM</a:t>
            </a:r>
            <a:r>
              <a:rPr lang="tr-TR" sz="2400" b="1" kern="1200" baseline="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3</a:t>
            </a:r>
            <a:endParaRPr lang="tr-TR" sz="24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D4878B58-DD99-2F54-67B1-164B472C9111}"/>
              </a:ext>
            </a:extLst>
          </p:cNvPr>
          <p:cNvSpPr/>
          <p:nvPr/>
        </p:nvSpPr>
        <p:spPr>
          <a:xfrm>
            <a:off x="0" y="6691534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436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SONUÇ</a:t>
            </a:r>
            <a:r>
              <a:rPr lang="tr-TR" sz="2400" b="1" kern="1200" baseline="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VE DEĞERLENDİRME</a:t>
            </a:r>
            <a:endParaRPr lang="tr-TR" sz="24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9AE4FC0-5366-2079-ABC0-60C32459F97A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810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KAYNAKÇA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FEA57F6-8180-282E-4564-C941E4B94002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458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Resim 26" descr="dış mekan, gökyüzü, bulut, alaca karanlık içeren bir resim&#10;&#10;Açıklama otomatik olarak oluşturuldu">
            <a:extLst>
              <a:ext uri="{FF2B5EF4-FFF2-40B4-BE49-F238E27FC236}">
                <a16:creationId xmlns:a16="http://schemas.microsoft.com/office/drawing/2014/main" id="{5A1A2DF1-DBA0-DADD-35FE-9689FA2A52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3" y="1995953"/>
            <a:ext cx="12208626" cy="469003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21" name="Serbest Form: Şekil 20">
            <a:extLst>
              <a:ext uri="{FF2B5EF4-FFF2-40B4-BE49-F238E27FC236}">
                <a16:creationId xmlns:a16="http://schemas.microsoft.com/office/drawing/2014/main" id="{96A62481-1689-D7B3-13AF-1D7445C4D17A}"/>
              </a:ext>
            </a:extLst>
          </p:cNvPr>
          <p:cNvSpPr/>
          <p:nvPr/>
        </p:nvSpPr>
        <p:spPr>
          <a:xfrm rot="16200000" flipH="1" flipV="1">
            <a:off x="3814584" y="-3839522"/>
            <a:ext cx="4537894" cy="12216939"/>
          </a:xfrm>
          <a:custGeom>
            <a:avLst/>
            <a:gdLst>
              <a:gd name="connsiteX0" fmla="*/ 0 w 4530436"/>
              <a:gd name="connsiteY0" fmla="*/ 12192000 h 12208626"/>
              <a:gd name="connsiteX1" fmla="*/ 0 w 4530436"/>
              <a:gd name="connsiteY1" fmla="*/ 0 h 12208626"/>
              <a:gd name="connsiteX2" fmla="*/ 4385061 w 4530436"/>
              <a:gd name="connsiteY2" fmla="*/ 0 h 12208626"/>
              <a:gd name="connsiteX3" fmla="*/ 900678 w 4530436"/>
              <a:gd name="connsiteY3" fmla="*/ 9687800 h 12208626"/>
              <a:gd name="connsiteX4" fmla="*/ 4530436 w 4530436"/>
              <a:gd name="connsiteY4" fmla="*/ 12192000 h 12208626"/>
              <a:gd name="connsiteX5" fmla="*/ 16623 w 4530436"/>
              <a:gd name="connsiteY5" fmla="*/ 12208626 h 12208626"/>
              <a:gd name="connsiteX6" fmla="*/ 16295 w 4530436"/>
              <a:gd name="connsiteY6" fmla="*/ 12146692 h 12208626"/>
              <a:gd name="connsiteX0" fmla="*/ 0 w 4530436"/>
              <a:gd name="connsiteY0" fmla="*/ 12192000 h 12208626"/>
              <a:gd name="connsiteX1" fmla="*/ 0 w 4530436"/>
              <a:gd name="connsiteY1" fmla="*/ 0 h 12208626"/>
              <a:gd name="connsiteX2" fmla="*/ 4385061 w 4530436"/>
              <a:gd name="connsiteY2" fmla="*/ 0 h 12208626"/>
              <a:gd name="connsiteX3" fmla="*/ 1848329 w 4530436"/>
              <a:gd name="connsiteY3" fmla="*/ 9421792 h 12208626"/>
              <a:gd name="connsiteX4" fmla="*/ 4530436 w 4530436"/>
              <a:gd name="connsiteY4" fmla="*/ 12192000 h 12208626"/>
              <a:gd name="connsiteX5" fmla="*/ 16623 w 4530436"/>
              <a:gd name="connsiteY5" fmla="*/ 12208626 h 12208626"/>
              <a:gd name="connsiteX6" fmla="*/ 16295 w 4530436"/>
              <a:gd name="connsiteY6" fmla="*/ 12146692 h 12208626"/>
              <a:gd name="connsiteX7" fmla="*/ 0 w 4530436"/>
              <a:gd name="connsiteY7" fmla="*/ 12192000 h 12208626"/>
              <a:gd name="connsiteX0" fmla="*/ 0 w 4530436"/>
              <a:gd name="connsiteY0" fmla="*/ 12192000 h 12208626"/>
              <a:gd name="connsiteX1" fmla="*/ 0 w 4530436"/>
              <a:gd name="connsiteY1" fmla="*/ 0 h 12208626"/>
              <a:gd name="connsiteX2" fmla="*/ 4385061 w 4530436"/>
              <a:gd name="connsiteY2" fmla="*/ 0 h 12208626"/>
              <a:gd name="connsiteX3" fmla="*/ 1249812 w 4530436"/>
              <a:gd name="connsiteY3" fmla="*/ 10693640 h 12208626"/>
              <a:gd name="connsiteX4" fmla="*/ 4530436 w 4530436"/>
              <a:gd name="connsiteY4" fmla="*/ 12192000 h 12208626"/>
              <a:gd name="connsiteX5" fmla="*/ 16623 w 4530436"/>
              <a:gd name="connsiteY5" fmla="*/ 12208626 h 12208626"/>
              <a:gd name="connsiteX6" fmla="*/ 16295 w 4530436"/>
              <a:gd name="connsiteY6" fmla="*/ 12146692 h 12208626"/>
              <a:gd name="connsiteX7" fmla="*/ 0 w 4530436"/>
              <a:gd name="connsiteY7" fmla="*/ 12192000 h 12208626"/>
              <a:gd name="connsiteX0" fmla="*/ 0 w 4530436"/>
              <a:gd name="connsiteY0" fmla="*/ 12192000 h 12208626"/>
              <a:gd name="connsiteX1" fmla="*/ 0 w 4530436"/>
              <a:gd name="connsiteY1" fmla="*/ 0 h 12208626"/>
              <a:gd name="connsiteX2" fmla="*/ 4385061 w 4530436"/>
              <a:gd name="connsiteY2" fmla="*/ 0 h 12208626"/>
              <a:gd name="connsiteX3" fmla="*/ 1233187 w 4530436"/>
              <a:gd name="connsiteY3" fmla="*/ 10685327 h 12208626"/>
              <a:gd name="connsiteX4" fmla="*/ 4530436 w 4530436"/>
              <a:gd name="connsiteY4" fmla="*/ 12192000 h 12208626"/>
              <a:gd name="connsiteX5" fmla="*/ 16623 w 4530436"/>
              <a:gd name="connsiteY5" fmla="*/ 12208626 h 12208626"/>
              <a:gd name="connsiteX6" fmla="*/ 16295 w 4530436"/>
              <a:gd name="connsiteY6" fmla="*/ 12146692 h 12208626"/>
              <a:gd name="connsiteX7" fmla="*/ 0 w 4530436"/>
              <a:gd name="connsiteY7" fmla="*/ 12192000 h 12208626"/>
              <a:gd name="connsiteX0" fmla="*/ 0 w 4530436"/>
              <a:gd name="connsiteY0" fmla="*/ 12192000 h 12208626"/>
              <a:gd name="connsiteX1" fmla="*/ 0 w 4530436"/>
              <a:gd name="connsiteY1" fmla="*/ 0 h 12208626"/>
              <a:gd name="connsiteX2" fmla="*/ 4385061 w 4530436"/>
              <a:gd name="connsiteY2" fmla="*/ 0 h 12208626"/>
              <a:gd name="connsiteX3" fmla="*/ 2039522 w 4530436"/>
              <a:gd name="connsiteY3" fmla="*/ 10402694 h 12208626"/>
              <a:gd name="connsiteX4" fmla="*/ 4530436 w 4530436"/>
              <a:gd name="connsiteY4" fmla="*/ 12192000 h 12208626"/>
              <a:gd name="connsiteX5" fmla="*/ 16623 w 4530436"/>
              <a:gd name="connsiteY5" fmla="*/ 12208626 h 12208626"/>
              <a:gd name="connsiteX6" fmla="*/ 16295 w 4530436"/>
              <a:gd name="connsiteY6" fmla="*/ 12146692 h 12208626"/>
              <a:gd name="connsiteX7" fmla="*/ 0 w 4530436"/>
              <a:gd name="connsiteY7" fmla="*/ 12192000 h 122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436" h="12208626">
                <a:moveTo>
                  <a:pt x="0" y="12192000"/>
                </a:moveTo>
                <a:lnTo>
                  <a:pt x="0" y="0"/>
                </a:lnTo>
                <a:lnTo>
                  <a:pt x="4385061" y="0"/>
                </a:lnTo>
                <a:lnTo>
                  <a:pt x="2039522" y="10402694"/>
                </a:lnTo>
                <a:lnTo>
                  <a:pt x="4530436" y="12192000"/>
                </a:lnTo>
                <a:lnTo>
                  <a:pt x="16623" y="12208626"/>
                </a:lnTo>
                <a:cubicBezTo>
                  <a:pt x="16514" y="12187981"/>
                  <a:pt x="16404" y="12167337"/>
                  <a:pt x="16295" y="12146692"/>
                </a:cubicBez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F31CC46-E758-C5A2-247F-44E20F014484}"/>
              </a:ext>
            </a:extLst>
          </p:cNvPr>
          <p:cNvSpPr txBox="1"/>
          <p:nvPr/>
        </p:nvSpPr>
        <p:spPr>
          <a:xfrm>
            <a:off x="7069560" y="1850521"/>
            <a:ext cx="293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Teşekkürler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1E349F4B-FED2-0522-E287-36C0AB6C0ADF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3" name="Resim 32" descr="metin, logo, yazı tipi, simge, sembol içeren bir resim&#10;&#10;Açıklama otomatik olarak oluşturuldu">
            <a:extLst>
              <a:ext uri="{FF2B5EF4-FFF2-40B4-BE49-F238E27FC236}">
                <a16:creationId xmlns:a16="http://schemas.microsoft.com/office/drawing/2014/main" id="{A411114F-0185-34CF-DBB6-845265BF94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95" y="764722"/>
            <a:ext cx="1162783" cy="116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09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9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>
            <a:extLst>
              <a:ext uri="{FF2B5EF4-FFF2-40B4-BE49-F238E27FC236}">
                <a16:creationId xmlns:a16="http://schemas.microsoft.com/office/drawing/2014/main" id="{87D6021E-A8CB-C0ED-300B-785D285BD4F8}"/>
              </a:ext>
            </a:extLst>
          </p:cNvPr>
          <p:cNvSpPr/>
          <p:nvPr/>
        </p:nvSpPr>
        <p:spPr>
          <a:xfrm>
            <a:off x="1865325" y="3672760"/>
            <a:ext cx="71943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Bölüm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Başlık 5">
            <a:extLst>
              <a:ext uri="{FF2B5EF4-FFF2-40B4-BE49-F238E27FC236}">
                <a16:creationId xmlns:a16="http://schemas.microsoft.com/office/drawing/2014/main" id="{03E56E3A-5ACE-826D-A6D4-BFEA1212A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594" y="2201662"/>
            <a:ext cx="8859915" cy="337353"/>
          </a:xfrm>
        </p:spPr>
        <p:txBody>
          <a:bodyPr/>
          <a:lstStyle/>
          <a:p>
            <a:pPr algn="l"/>
            <a:endParaRPr lang="tr-TR" sz="2000" dirty="0">
              <a:latin typeface="+mn-lt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47F4BA4-0115-D01B-11D1-EEDE5D83C106}"/>
              </a:ext>
            </a:extLst>
          </p:cNvPr>
          <p:cNvSpPr/>
          <p:nvPr/>
        </p:nvSpPr>
        <p:spPr>
          <a:xfrm>
            <a:off x="4997663" y="3228945"/>
            <a:ext cx="71943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 Adı, Soyadı ve Numara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75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>
            <a:extLst>
              <a:ext uri="{FF2B5EF4-FFF2-40B4-BE49-F238E27FC236}">
                <a16:creationId xmlns:a16="http://schemas.microsoft.com/office/drawing/2014/main" id="{B7823915-A23C-FC31-B1E4-F002A297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77" y="1331650"/>
            <a:ext cx="12002609" cy="522007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</p:spTree>
    <p:extLst>
      <p:ext uri="{BB962C8B-B14F-4D97-AF65-F5344CB8AC3E}">
        <p14:creationId xmlns:p14="http://schemas.microsoft.com/office/powerpoint/2010/main" val="2423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D04C92-6C17-BA98-47B8-33963981A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142" y="908330"/>
            <a:ext cx="10427367" cy="348585"/>
          </a:xfrm>
        </p:spPr>
        <p:txBody>
          <a:bodyPr/>
          <a:lstStyle/>
          <a:p>
            <a:pPr algn="l"/>
            <a:endParaRPr lang="tr-TR" sz="2000" dirty="0"/>
          </a:p>
        </p:txBody>
      </p:sp>
      <p:sp>
        <p:nvSpPr>
          <p:cNvPr id="6" name="Alt Başlık 4">
            <a:extLst>
              <a:ext uri="{FF2B5EF4-FFF2-40B4-BE49-F238E27FC236}">
                <a16:creationId xmlns:a16="http://schemas.microsoft.com/office/drawing/2014/main" id="{3534DC31-A269-DE4C-AC57-C0429C3B26E7}"/>
              </a:ext>
            </a:extLst>
          </p:cNvPr>
          <p:cNvSpPr txBox="1">
            <a:spLocks/>
          </p:cNvSpPr>
          <p:nvPr/>
        </p:nvSpPr>
        <p:spPr>
          <a:xfrm>
            <a:off x="88777" y="1331650"/>
            <a:ext cx="12002609" cy="522007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</p:spTree>
    <p:extLst>
      <p:ext uri="{BB962C8B-B14F-4D97-AF65-F5344CB8AC3E}">
        <p14:creationId xmlns:p14="http://schemas.microsoft.com/office/powerpoint/2010/main" val="49236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4">
            <a:extLst>
              <a:ext uri="{FF2B5EF4-FFF2-40B4-BE49-F238E27FC236}">
                <a16:creationId xmlns:a16="http://schemas.microsoft.com/office/drawing/2014/main" id="{C494520C-7CF1-D337-33F0-E19179D5E7B7}"/>
              </a:ext>
            </a:extLst>
          </p:cNvPr>
          <p:cNvSpPr txBox="1">
            <a:spLocks/>
          </p:cNvSpPr>
          <p:nvPr/>
        </p:nvSpPr>
        <p:spPr>
          <a:xfrm>
            <a:off x="88777" y="1331650"/>
            <a:ext cx="12002609" cy="522007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5597E4A4-A024-7B0B-4E65-3AA24540C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142" y="908330"/>
            <a:ext cx="10427367" cy="348585"/>
          </a:xfrm>
        </p:spPr>
        <p:txBody>
          <a:bodyPr/>
          <a:lstStyle/>
          <a:p>
            <a:pPr algn="l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5844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4">
            <a:extLst>
              <a:ext uri="{FF2B5EF4-FFF2-40B4-BE49-F238E27FC236}">
                <a16:creationId xmlns:a16="http://schemas.microsoft.com/office/drawing/2014/main" id="{65B56359-6882-CC3D-7184-E21F14496FB2}"/>
              </a:ext>
            </a:extLst>
          </p:cNvPr>
          <p:cNvSpPr txBox="1">
            <a:spLocks/>
          </p:cNvSpPr>
          <p:nvPr/>
        </p:nvSpPr>
        <p:spPr>
          <a:xfrm>
            <a:off x="88777" y="1331650"/>
            <a:ext cx="12002609" cy="522007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2E616BD3-35DF-F44B-BFF4-E1727AB4F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142" y="908330"/>
            <a:ext cx="10427367" cy="348585"/>
          </a:xfrm>
        </p:spPr>
        <p:txBody>
          <a:bodyPr/>
          <a:lstStyle/>
          <a:p>
            <a:pPr algn="l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8243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4">
            <a:extLst>
              <a:ext uri="{FF2B5EF4-FFF2-40B4-BE49-F238E27FC236}">
                <a16:creationId xmlns:a16="http://schemas.microsoft.com/office/drawing/2014/main" id="{13412357-B0FC-4AF7-FB9B-C0D4A6745240}"/>
              </a:ext>
            </a:extLst>
          </p:cNvPr>
          <p:cNvSpPr txBox="1">
            <a:spLocks/>
          </p:cNvSpPr>
          <p:nvPr/>
        </p:nvSpPr>
        <p:spPr>
          <a:xfrm>
            <a:off x="88777" y="1331650"/>
            <a:ext cx="12002609" cy="522007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</p:spTree>
    <p:extLst>
      <p:ext uri="{BB962C8B-B14F-4D97-AF65-F5344CB8AC3E}">
        <p14:creationId xmlns:p14="http://schemas.microsoft.com/office/powerpoint/2010/main" val="258491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lt Başlık 4">
            <a:extLst>
              <a:ext uri="{FF2B5EF4-FFF2-40B4-BE49-F238E27FC236}">
                <a16:creationId xmlns:a16="http://schemas.microsoft.com/office/drawing/2014/main" id="{DA146BAA-E8FA-3401-3CF7-3BB643BBAC8B}"/>
              </a:ext>
            </a:extLst>
          </p:cNvPr>
          <p:cNvSpPr txBox="1">
            <a:spLocks/>
          </p:cNvSpPr>
          <p:nvPr/>
        </p:nvSpPr>
        <p:spPr>
          <a:xfrm>
            <a:off x="88777" y="1331650"/>
            <a:ext cx="12002609" cy="522007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</p:spTree>
    <p:extLst>
      <p:ext uri="{BB962C8B-B14F-4D97-AF65-F5344CB8AC3E}">
        <p14:creationId xmlns:p14="http://schemas.microsoft.com/office/powerpoint/2010/main" val="363532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91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ED7496-BF0C-E37F-1A3F-550135D92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9FF640D-F92E-7A5A-B9AA-6EF4EF94CC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371864"/>
      </p:ext>
    </p:extLst>
  </p:cSld>
  <p:clrMapOvr>
    <a:masterClrMapping/>
  </p:clrMapOvr>
</p:sld>
</file>

<file path=ppt/theme/theme1.xml><?xml version="1.0" encoding="utf-8"?>
<a:theme xmlns:a="http://schemas.openxmlformats.org/drawingml/2006/main" name="IME İle İlişkili Olmayan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E İle İlişkili Olmayan Tema" id="{47113554-4238-4388-899D-F833D236922B}" vid="{33E8B0CF-A531-45A8-BFE1-7F659CC4BF7E}"/>
    </a:ext>
  </a:extLst>
</a:theme>
</file>

<file path=ppt/theme/theme10.xml><?xml version="1.0" encoding="utf-8"?>
<a:theme xmlns:a="http://schemas.openxmlformats.org/drawingml/2006/main" name="1_IME İle İlişkili Olmayan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E İle İlişkili Olmayan Tema" id="{19FB43CB-ABD8-40FB-87BF-AD5BC6A6E3E1}" vid="{96C00B6F-A6D3-4762-A6C9-A6FC0956E06B}"/>
    </a:ext>
  </a:extLst>
</a:theme>
</file>

<file path=ppt/theme/theme11.xml><?xml version="1.0" encoding="utf-8"?>
<a:theme xmlns:a="http://schemas.openxmlformats.org/drawingml/2006/main" name="2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12.xml><?xml version="1.0" encoding="utf-8"?>
<a:theme xmlns:a="http://schemas.openxmlformats.org/drawingml/2006/main" name="2_IME İle İlişkili Olmayan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E İle İlişkili Olmayan Tema" id="{A06640D8-F8E8-40E9-80AF-89EE960589ED}" vid="{46B93042-C6CC-487D-8A7A-6CFF3E7213A4}"/>
    </a:ext>
  </a:extLst>
</a:theme>
</file>

<file path=ppt/theme/theme13.xml><?xml version="1.0" encoding="utf-8"?>
<a:theme xmlns:a="http://schemas.openxmlformats.org/drawingml/2006/main" name="2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1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3.xml><?xml version="1.0" encoding="utf-8"?>
<a:theme xmlns:a="http://schemas.openxmlformats.org/drawingml/2006/main" name="1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4.xml><?xml version="1.0" encoding="utf-8"?>
<a:theme xmlns:a="http://schemas.openxmlformats.org/drawingml/2006/main" name="1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5.xml><?xml version="1.0" encoding="utf-8"?>
<a:theme xmlns:a="http://schemas.openxmlformats.org/drawingml/2006/main" name="10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6.xml><?xml version="1.0" encoding="utf-8"?>
<a:theme xmlns:a="http://schemas.openxmlformats.org/drawingml/2006/main" name="9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7.xml><?xml version="1.0" encoding="utf-8"?>
<a:theme xmlns:a="http://schemas.openxmlformats.org/drawingml/2006/main" name="1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8.xml><?xml version="1.0" encoding="utf-8"?>
<a:theme xmlns:a="http://schemas.openxmlformats.org/drawingml/2006/main" name="1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9.xml><?xml version="1.0" encoding="utf-8"?>
<a:theme xmlns:a="http://schemas.openxmlformats.org/drawingml/2006/main" name="15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IME İle İlişkili Olmayan Tema</Template>
  <TotalTime>87</TotalTime>
  <Words>13</Words>
  <Application>Microsoft Office PowerPoint</Application>
  <PresentationFormat>Geniş ekran</PresentationFormat>
  <Paragraphs>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13</vt:i4>
      </vt:variant>
      <vt:variant>
        <vt:lpstr>Slayt Başlıkları</vt:lpstr>
      </vt:variant>
      <vt:variant>
        <vt:i4>9</vt:i4>
      </vt:variant>
    </vt:vector>
  </HeadingPairs>
  <TitlesOfParts>
    <vt:vector size="25" baseType="lpstr">
      <vt:lpstr>Arial</vt:lpstr>
      <vt:lpstr>Calibri</vt:lpstr>
      <vt:lpstr>Calibri Light</vt:lpstr>
      <vt:lpstr>IME İle İlişkili Olmayan Tema</vt:lpstr>
      <vt:lpstr>6_Office Teması</vt:lpstr>
      <vt:lpstr>12_Office Teması</vt:lpstr>
      <vt:lpstr>11_Office Teması</vt:lpstr>
      <vt:lpstr>10_Office Teması</vt:lpstr>
      <vt:lpstr>9_Office Teması</vt:lpstr>
      <vt:lpstr>13_Office Teması</vt:lpstr>
      <vt:lpstr>14_Office Teması</vt:lpstr>
      <vt:lpstr>15_Office Teması</vt:lpstr>
      <vt:lpstr>1_IME İle İlişkili Olmayan Tema</vt:lpstr>
      <vt:lpstr>22_Office Teması</vt:lpstr>
      <vt:lpstr>2_IME İle İlişkili Olmayan Tema</vt:lpstr>
      <vt:lpstr>24_Office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BURAK ARSLAN</dc:creator>
  <cp:lastModifiedBy>BURAK ARSLAN</cp:lastModifiedBy>
  <cp:revision>4</cp:revision>
  <dcterms:created xsi:type="dcterms:W3CDTF">2023-05-18T20:43:54Z</dcterms:created>
  <dcterms:modified xsi:type="dcterms:W3CDTF">2023-05-18T22:18:46Z</dcterms:modified>
</cp:coreProperties>
</file>